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sldIdLst>
    <p:sldId id="259" r:id="rId3"/>
    <p:sldId id="285" r:id="rId4"/>
    <p:sldId id="286" r:id="rId5"/>
    <p:sldId id="258" r:id="rId6"/>
    <p:sldId id="260" r:id="rId7"/>
    <p:sldId id="261" r:id="rId8"/>
    <p:sldId id="27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9" r:id="rId22"/>
    <p:sldId id="290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4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9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3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89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20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02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07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73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92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78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0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57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47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8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0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4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0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5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5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8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9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0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D5A94-0053-4EBC-BA07-1E0145ADE6F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C79BB-BC01-4240-957E-F9E8F78F53F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2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7200" b="1" dirty="0" smtClean="0"/>
              <a:t>It’s time to rock!!!</a:t>
            </a:r>
            <a:endParaRPr lang="zh-TW" altLang="en-US" sz="7200" b="1" dirty="0"/>
          </a:p>
        </p:txBody>
      </p:sp>
      <p:pic>
        <p:nvPicPr>
          <p:cNvPr id="7172" name="Picture 4" descr="ãLet's roc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4918841" cy="47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40" y="1690688"/>
            <a:ext cx="7230829" cy="47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5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1357" y="3178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weak</a:t>
            </a:r>
            <a:endParaRPr lang="zh-TW" altLang="en-US" sz="13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Picture 4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r="4176"/>
          <a:stretch/>
        </p:blipFill>
        <p:spPr bwMode="auto">
          <a:xfrm>
            <a:off x="0" y="2266949"/>
            <a:ext cx="6434957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ãskinny weak woman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57" y="2235418"/>
            <a:ext cx="5722006" cy="46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40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7123" y="17593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strong</a:t>
            </a:r>
            <a:endParaRPr lang="zh-TW" altLang="en-US" sz="13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r="8317"/>
          <a:stretch/>
        </p:blipFill>
        <p:spPr bwMode="auto">
          <a:xfrm>
            <a:off x="6164316" y="1885390"/>
            <a:ext cx="6027683" cy="49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8940"/>
          <a:stretch/>
        </p:blipFill>
        <p:spPr bwMode="auto">
          <a:xfrm>
            <a:off x="0" y="1885390"/>
            <a:ext cx="6164316" cy="49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8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7123" y="17593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young</a:t>
            </a:r>
            <a:endParaRPr lang="zh-TW" altLang="en-US" sz="13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2"/>
          <a:stretch/>
        </p:blipFill>
        <p:spPr bwMode="auto">
          <a:xfrm>
            <a:off x="507123" y="1825921"/>
            <a:ext cx="3499944" cy="503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ãgabriella montez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723" y="1885851"/>
            <a:ext cx="3200400" cy="491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ãgabriella troy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23" y="1885851"/>
            <a:ext cx="4798912" cy="491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70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4419" y="40332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old</a:t>
            </a:r>
            <a:endParaRPr lang="zh-TW" altLang="en-US" sz="13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 descr="ãdumbledore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01" y="1728887"/>
            <a:ext cx="4064877" cy="51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ãéº¥ææ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95"/>
          <a:stretch/>
        </p:blipFill>
        <p:spPr bwMode="auto">
          <a:xfrm>
            <a:off x="5533695" y="1728887"/>
            <a:ext cx="6385036" cy="512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11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4419" y="40332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shy</a:t>
            </a:r>
            <a:endParaRPr lang="zh-TW" altLang="en-US" sz="13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ãshy boyãçåçæå°çµæ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1"/>
          <a:stretch/>
        </p:blipFill>
        <p:spPr bwMode="auto">
          <a:xfrm>
            <a:off x="1561331" y="1728887"/>
            <a:ext cx="3954519" cy="511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ãshy girl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50" y="2078366"/>
            <a:ext cx="6359473" cy="476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3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3247" y="116006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utgoing</a:t>
            </a:r>
            <a:b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endParaRPr lang="zh-TW" altLang="en-US" sz="13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1"/>
          <a:stretch/>
        </p:blipFill>
        <p:spPr bwMode="auto">
          <a:xfrm>
            <a:off x="6164316" y="2112578"/>
            <a:ext cx="5344512" cy="4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ãoutgoing boy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4" y="2112578"/>
            <a:ext cx="6191250" cy="474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2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1500" b="1" dirty="0" smtClean="0"/>
              <a:t>messy and neat</a:t>
            </a:r>
            <a:endParaRPr lang="zh-TW" altLang="en-US" sz="11500" b="1" dirty="0"/>
          </a:p>
        </p:txBody>
      </p:sp>
      <p:pic>
        <p:nvPicPr>
          <p:cNvPr id="15362" name="Picture 2" descr="ç¸éåç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25" y="1896788"/>
            <a:ext cx="6614949" cy="496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5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027" y="396126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weak and strong</a:t>
            </a:r>
            <a:endParaRPr lang="zh-TW" altLang="en-US" sz="11500" b="1" dirty="0"/>
          </a:p>
        </p:txBody>
      </p:sp>
      <p:pic>
        <p:nvPicPr>
          <p:cNvPr id="17412" name="Picture 4" descr="ãweak and stro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587" y="1721689"/>
            <a:ext cx="7239491" cy="513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6573" y="317829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young and old</a:t>
            </a:r>
            <a:endParaRPr lang="zh-TW" altLang="en-US" sz="11500" b="1" dirty="0"/>
          </a:p>
        </p:txBody>
      </p:sp>
      <p:pic>
        <p:nvPicPr>
          <p:cNvPr id="18434" name="Picture 2" descr="ãyoung and old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63" y="1809859"/>
            <a:ext cx="8974473" cy="50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shy and outgoing</a:t>
            </a:r>
            <a:endParaRPr lang="zh-TW" altLang="en-US" sz="11500" b="1" dirty="0"/>
          </a:p>
        </p:txBody>
      </p:sp>
      <p:pic>
        <p:nvPicPr>
          <p:cNvPr id="16386" name="Picture 2" descr="ãshy and outgoing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3" y="1955498"/>
            <a:ext cx="10167616" cy="44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97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5267" y="1423935"/>
            <a:ext cx="781892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</a:t>
            </a:r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faith 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departed</a:t>
            </a: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	</a:t>
            </a:r>
            <a:endParaRPr lang="en-US" altLang="zh-TW" sz="54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open highway</a:t>
            </a: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	</a:t>
            </a:r>
            <a:endParaRPr lang="en-US" altLang="zh-TW" sz="54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stood their ground</a:t>
            </a: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endParaRPr lang="en-US" altLang="zh-TW" sz="54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back down</a:t>
            </a: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endParaRPr lang="en-US" altLang="zh-TW" sz="54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make your own breaks</a:t>
            </a: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r>
              <a:rPr lang="en-US" altLang="zh-TW" sz="4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altLang="zh-TW" sz="54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calling you out</a:t>
            </a:r>
            <a:r>
              <a:rPr lang="en-US" altLang="zh-TW" sz="4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-stand tall:</a:t>
            </a:r>
          </a:p>
        </p:txBody>
      </p:sp>
      <p:sp>
        <p:nvSpPr>
          <p:cNvPr id="9" name="矩形 8"/>
          <p:cNvSpPr/>
          <p:nvPr/>
        </p:nvSpPr>
        <p:spPr>
          <a:xfrm>
            <a:off x="827959" y="289034"/>
            <a:ext cx="92576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Part 6: Phrases and idioms</a:t>
            </a:r>
            <a:endParaRPr lang="zh-TW" altLang="en-US" sz="5400" b="1" dirty="0">
              <a:solidFill>
                <a:prstClr val="black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9" descr="ãipa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9467">
            <a:off x="9440476" y="1386629"/>
            <a:ext cx="2426549" cy="292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995041" y="1553516"/>
            <a:ext cx="313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缺乏信念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的人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)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486844" y="2213788"/>
            <a:ext cx="313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開</a:t>
            </a:r>
            <a:r>
              <a:rPr lang="zh-TW" altLang="en-US" sz="3600" b="1" dirty="0">
                <a:solidFill>
                  <a:srgbClr val="FF0000"/>
                </a:solidFill>
              </a:rPr>
              <a:t>放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的公路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056827" y="2849089"/>
            <a:ext cx="244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堅強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的人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)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737084" y="3536922"/>
            <a:ext cx="3889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認錯；認輸；屈服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63967" y="4271778"/>
            <a:ext cx="296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遭遇挫折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967225" y="4872136"/>
            <a:ext cx="3529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有人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)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向你挑戰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817833" y="5561019"/>
            <a:ext cx="4506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拿出勇氣；勇於面對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3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82" t="3449" r="38391" b="41379"/>
          <a:stretch/>
        </p:blipFill>
        <p:spPr>
          <a:xfrm>
            <a:off x="0" y="0"/>
            <a:ext cx="12192000" cy="68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1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7" t="51137" r="3358" b="19047"/>
          <a:stretch/>
        </p:blipFill>
        <p:spPr bwMode="auto">
          <a:xfrm>
            <a:off x="1872154" y="322394"/>
            <a:ext cx="8848397" cy="62675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973159" y="4114799"/>
            <a:ext cx="64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1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973159" y="1303281"/>
            <a:ext cx="64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2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973159" y="4998449"/>
            <a:ext cx="64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3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973159" y="3672974"/>
            <a:ext cx="64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4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973159" y="3186001"/>
            <a:ext cx="64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5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973159" y="1806117"/>
            <a:ext cx="64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6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973159" y="2689767"/>
            <a:ext cx="64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7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986952" y="4579295"/>
            <a:ext cx="64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8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955421" y="5462945"/>
            <a:ext cx="64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9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827324" y="2232079"/>
            <a:ext cx="965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</a:rPr>
              <a:t>10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0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t's my life lyr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4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n Jovi - It's My Life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1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851" t="1379" r="3390" b="15173"/>
          <a:stretch/>
        </p:blipFill>
        <p:spPr>
          <a:xfrm>
            <a:off x="6984125" y="0"/>
            <a:ext cx="5207876" cy="6824762"/>
          </a:xfrm>
          <a:prstGeom prst="rect">
            <a:avLst/>
          </a:prstGeom>
        </p:spPr>
      </p:pic>
      <p:pic>
        <p:nvPicPr>
          <p:cNvPr id="2050" name="Picture 2" descr="ãbon jovi 2018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738"/>
            <a:ext cx="6984125" cy="468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5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Suite Life of Zack  Cody Then and Now 2018 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1357" y="3178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messy</a:t>
            </a:r>
            <a:endParaRPr lang="zh-TW" altLang="en-US" sz="13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ãmessy man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2167076"/>
            <a:ext cx="6132786" cy="469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143" y="2167075"/>
            <a:ext cx="4648201" cy="469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23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1357" y="3178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neat</a:t>
            </a:r>
            <a:endParaRPr lang="zh-TW" altLang="en-US" sz="13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neat woman room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r="10166"/>
          <a:stretch/>
        </p:blipFill>
        <p:spPr bwMode="auto">
          <a:xfrm>
            <a:off x="6192469" y="1951104"/>
            <a:ext cx="5999531" cy="490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ãneat man room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51104"/>
            <a:ext cx="6192470" cy="490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8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4122</TotalTime>
  <Words>78</Words>
  <Application>Microsoft Office PowerPoint</Application>
  <PresentationFormat>寬螢幕</PresentationFormat>
  <Paragraphs>38</Paragraphs>
  <Slides>21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29" baseType="lpstr">
      <vt:lpstr>新細明體</vt:lpstr>
      <vt:lpstr>Arial</vt:lpstr>
      <vt:lpstr>Calibri</vt:lpstr>
      <vt:lpstr>Calibri Light</vt:lpstr>
      <vt:lpstr>Comic Sans MS</vt:lpstr>
      <vt:lpstr>Times New Roman</vt:lpstr>
      <vt:lpstr>1_Office 佈景主題</vt:lpstr>
      <vt:lpstr>3_Office 佈景主題</vt:lpstr>
      <vt:lpstr>It’s time to rock!!!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messy</vt:lpstr>
      <vt:lpstr>neat</vt:lpstr>
      <vt:lpstr>weak</vt:lpstr>
      <vt:lpstr>strong</vt:lpstr>
      <vt:lpstr>young</vt:lpstr>
      <vt:lpstr>old</vt:lpstr>
      <vt:lpstr>shy</vt:lpstr>
      <vt:lpstr>outgoing </vt:lpstr>
      <vt:lpstr>messy and neat</vt:lpstr>
      <vt:lpstr>weak and strong</vt:lpstr>
      <vt:lpstr>young and old</vt:lpstr>
      <vt:lpstr>shy and outgoing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time to rock!!!</dc:title>
  <dc:creator>User</dc:creator>
  <cp:lastModifiedBy>User</cp:lastModifiedBy>
  <cp:revision>35</cp:revision>
  <dcterms:created xsi:type="dcterms:W3CDTF">2018-11-12T06:58:27Z</dcterms:created>
  <dcterms:modified xsi:type="dcterms:W3CDTF">2018-11-16T06:50:59Z</dcterms:modified>
</cp:coreProperties>
</file>